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"/>
  </p:notesMasterIdLst>
  <p:sldIdLst>
    <p:sldId id="5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eseler, Kelsey D" initials="FKD" lastIdx="12" clrIdx="0"/>
  <p:cmAuthor id="2" name="Forrest Pommier" initials="FP" lastIdx="7" clrIdx="1"/>
  <p:cmAuthor id="3" name="Jacobs, Timothy J" initials="JTJ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  <a:srgbClr val="9933FF"/>
    <a:srgbClr val="FF3300"/>
    <a:srgbClr val="42424C"/>
    <a:srgbClr val="332C2C"/>
    <a:srgbClr val="FC7474"/>
    <a:srgbClr val="FB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AC17C-D621-413D-9013-52095A5B3C54}" v="3" dt="2021-02-04T14:58:35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 autoAdjust="0"/>
    <p:restoredTop sz="95064" autoAdjust="0"/>
  </p:normalViewPr>
  <p:slideViewPr>
    <p:cSldViewPr snapToGrid="0">
      <p:cViewPr>
        <p:scale>
          <a:sx n="75" d="100"/>
          <a:sy n="75" d="100"/>
        </p:scale>
        <p:origin x="-29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198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 Bajwa" userId="6aa3c350-8f74-4b1a-8820-006f719b83c8" providerId="ADAL" clId="{032AC17C-D621-413D-9013-52095A5B3C54}"/>
    <pc:docChg chg="undo custSel addSld modSld modMainMaster">
      <pc:chgData name="Abdullah Bajwa" userId="6aa3c350-8f74-4b1a-8820-006f719b83c8" providerId="ADAL" clId="{032AC17C-D621-413D-9013-52095A5B3C54}" dt="2021-02-04T14:59:51.758" v="106" actId="14100"/>
      <pc:docMkLst>
        <pc:docMk/>
      </pc:docMkLst>
      <pc:sldChg chg="addSp modSp add mod">
        <pc:chgData name="Abdullah Bajwa" userId="6aa3c350-8f74-4b1a-8820-006f719b83c8" providerId="ADAL" clId="{032AC17C-D621-413D-9013-52095A5B3C54}" dt="2021-02-04T14:59:51.758" v="106" actId="14100"/>
        <pc:sldMkLst>
          <pc:docMk/>
          <pc:sldMk cId="1736547184" sldId="569"/>
        </pc:sldMkLst>
        <pc:spChg chg="add mod">
          <ac:chgData name="Abdullah Bajwa" userId="6aa3c350-8f74-4b1a-8820-006f719b83c8" providerId="ADAL" clId="{032AC17C-D621-413D-9013-52095A5B3C54}" dt="2021-02-04T14:59:05.302" v="97" actId="20577"/>
          <ac:spMkLst>
            <pc:docMk/>
            <pc:sldMk cId="1736547184" sldId="569"/>
            <ac:spMk id="2" creationId="{3162A342-18D3-462E-8A1E-85098A220494}"/>
          </ac:spMkLst>
        </pc:spChg>
        <pc:spChg chg="mod">
          <ac:chgData name="Abdullah Bajwa" userId="6aa3c350-8f74-4b1a-8820-006f719b83c8" providerId="ADAL" clId="{032AC17C-D621-413D-9013-52095A5B3C54}" dt="2021-02-04T14:59:30.541" v="99" actId="1076"/>
          <ac:spMkLst>
            <pc:docMk/>
            <pc:sldMk cId="1736547184" sldId="569"/>
            <ac:spMk id="3" creationId="{00000000-0000-0000-0000-000000000000}"/>
          </ac:spMkLst>
        </pc:spChg>
        <pc:spChg chg="mod">
          <ac:chgData name="Abdullah Bajwa" userId="6aa3c350-8f74-4b1a-8820-006f719b83c8" providerId="ADAL" clId="{032AC17C-D621-413D-9013-52095A5B3C54}" dt="2021-02-04T14:59:51.758" v="106" actId="14100"/>
          <ac:spMkLst>
            <pc:docMk/>
            <pc:sldMk cId="1736547184" sldId="569"/>
            <ac:spMk id="9" creationId="{16F18CAE-325C-4588-8C9C-CA0B3FD68943}"/>
          </ac:spMkLst>
        </pc:spChg>
        <pc:spChg chg="mod">
          <ac:chgData name="Abdullah Bajwa" userId="6aa3c350-8f74-4b1a-8820-006f719b83c8" providerId="ADAL" clId="{032AC17C-D621-413D-9013-52095A5B3C54}" dt="2021-02-04T14:58:31.474" v="30" actId="1076"/>
          <ac:spMkLst>
            <pc:docMk/>
            <pc:sldMk cId="1736547184" sldId="569"/>
            <ac:spMk id="23" creationId="{00000000-0000-0000-0000-000000000000}"/>
          </ac:spMkLst>
        </pc:spChg>
      </pc:sldChg>
      <pc:sldMasterChg chg="modSldLayout">
        <pc:chgData name="Abdullah Bajwa" userId="6aa3c350-8f74-4b1a-8820-006f719b83c8" providerId="ADAL" clId="{032AC17C-D621-413D-9013-52095A5B3C54}" dt="2021-02-04T14:58:11.039" v="28" actId="14100"/>
        <pc:sldMasterMkLst>
          <pc:docMk/>
          <pc:sldMasterMk cId="1898589738" sldId="2147483663"/>
        </pc:sldMasterMkLst>
        <pc:sldLayoutChg chg="addSp modSp mod">
          <pc:chgData name="Abdullah Bajwa" userId="6aa3c350-8f74-4b1a-8820-006f719b83c8" providerId="ADAL" clId="{032AC17C-D621-413D-9013-52095A5B3C54}" dt="2021-02-04T14:58:11.039" v="28" actId="14100"/>
          <pc:sldLayoutMkLst>
            <pc:docMk/>
            <pc:sldMasterMk cId="1898589738" sldId="2147483663"/>
            <pc:sldLayoutMk cId="2838583172" sldId="2147483665"/>
          </pc:sldLayoutMkLst>
          <pc:spChg chg="mod">
            <ac:chgData name="Abdullah Bajwa" userId="6aa3c350-8f74-4b1a-8820-006f719b83c8" providerId="ADAL" clId="{032AC17C-D621-413D-9013-52095A5B3C54}" dt="2021-02-04T14:57:22.259" v="2" actId="1076"/>
            <ac:spMkLst>
              <pc:docMk/>
              <pc:sldMasterMk cId="1898589738" sldId="2147483663"/>
              <pc:sldLayoutMk cId="2838583172" sldId="2147483665"/>
              <ac:spMk id="7" creationId="{00000000-0000-0000-0000-000000000000}"/>
            </ac:spMkLst>
          </pc:spChg>
          <pc:spChg chg="mod">
            <ac:chgData name="Abdullah Bajwa" userId="6aa3c350-8f74-4b1a-8820-006f719b83c8" providerId="ADAL" clId="{032AC17C-D621-413D-9013-52095A5B3C54}" dt="2021-02-04T14:58:04.746" v="23" actId="1076"/>
            <ac:spMkLst>
              <pc:docMk/>
              <pc:sldMasterMk cId="1898589738" sldId="2147483663"/>
              <pc:sldLayoutMk cId="2838583172" sldId="2147483665"/>
              <ac:spMk id="18" creationId="{00000000-0000-0000-0000-000000000000}"/>
            </ac:spMkLst>
          </pc:spChg>
          <pc:spChg chg="mod">
            <ac:chgData name="Abdullah Bajwa" userId="6aa3c350-8f74-4b1a-8820-006f719b83c8" providerId="ADAL" clId="{032AC17C-D621-413D-9013-52095A5B3C54}" dt="2021-02-04T14:57:50.631" v="18" actId="14100"/>
            <ac:spMkLst>
              <pc:docMk/>
              <pc:sldMasterMk cId="1898589738" sldId="2147483663"/>
              <pc:sldLayoutMk cId="2838583172" sldId="2147483665"/>
              <ac:spMk id="28" creationId="{00000000-0000-0000-0000-000000000000}"/>
            </ac:spMkLst>
          </pc:spChg>
          <pc:spChg chg="mod">
            <ac:chgData name="Abdullah Bajwa" userId="6aa3c350-8f74-4b1a-8820-006f719b83c8" providerId="ADAL" clId="{032AC17C-D621-413D-9013-52095A5B3C54}" dt="2021-02-04T14:57:47.763" v="17" actId="1076"/>
            <ac:spMkLst>
              <pc:docMk/>
              <pc:sldMasterMk cId="1898589738" sldId="2147483663"/>
              <pc:sldLayoutMk cId="2838583172" sldId="2147483665"/>
              <ac:spMk id="33" creationId="{CAC1F9A1-379C-44EE-818D-7A0A5EE68F89}"/>
            </ac:spMkLst>
          </pc:spChg>
          <pc:cxnChg chg="mod">
            <ac:chgData name="Abdullah Bajwa" userId="6aa3c350-8f74-4b1a-8820-006f719b83c8" providerId="ADAL" clId="{032AC17C-D621-413D-9013-52095A5B3C54}" dt="2021-02-04T14:57:58.631" v="21" actId="1076"/>
            <ac:cxnSpMkLst>
              <pc:docMk/>
              <pc:sldMasterMk cId="1898589738" sldId="2147483663"/>
              <pc:sldLayoutMk cId="2838583172" sldId="2147483665"/>
              <ac:cxnSpMk id="10" creationId="{00000000-0000-0000-0000-000000000000}"/>
            </ac:cxnSpMkLst>
          </pc:cxnChg>
          <pc:cxnChg chg="mod">
            <ac:chgData name="Abdullah Bajwa" userId="6aa3c350-8f74-4b1a-8820-006f719b83c8" providerId="ADAL" clId="{032AC17C-D621-413D-9013-52095A5B3C54}" dt="2021-02-04T14:57:58.631" v="21" actId="1076"/>
            <ac:cxnSpMkLst>
              <pc:docMk/>
              <pc:sldMasterMk cId="1898589738" sldId="2147483663"/>
              <pc:sldLayoutMk cId="2838583172" sldId="2147483665"/>
              <ac:cxnSpMk id="19" creationId="{00000000-0000-0000-0000-000000000000}"/>
            </ac:cxnSpMkLst>
          </pc:cxnChg>
          <pc:cxnChg chg="add mod">
            <ac:chgData name="Abdullah Bajwa" userId="6aa3c350-8f74-4b1a-8820-006f719b83c8" providerId="ADAL" clId="{032AC17C-D621-413D-9013-52095A5B3C54}" dt="2021-02-04T14:58:11.039" v="28" actId="14100"/>
            <ac:cxnSpMkLst>
              <pc:docMk/>
              <pc:sldMasterMk cId="1898589738" sldId="2147483663"/>
              <pc:sldLayoutMk cId="2838583172" sldId="2147483665"/>
              <ac:cxnSpMk id="22" creationId="{45940144-B840-4897-AE9A-F9AE872AD2E9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CA3E3-1CB4-4F3C-B9FE-C04AD58A0C91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B1B92-E644-4F9C-B47B-81C6A7E39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2781" y="2130430"/>
            <a:ext cx="5984823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605" y="3886200"/>
            <a:ext cx="7111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5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16586" y="127030"/>
            <a:ext cx="6733690" cy="661014"/>
          </a:xfr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7" name="Picture 16" descr="A picture containing graphical user interface, website&#10;&#10;Description automatically generated">
            <a:extLst>
              <a:ext uri="{FF2B5EF4-FFF2-40B4-BE49-F238E27FC236}">
                <a16:creationId xmlns="" xmlns:a16="http://schemas.microsoft.com/office/drawing/2014/main" id="{8A72BFCA-85AC-4D41-BA1F-3601C13E0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-7028"/>
            <a:ext cx="1651126" cy="11007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A5CA795-3174-406B-BB5A-0454D37DFCBD}"/>
              </a:ext>
            </a:extLst>
          </p:cNvPr>
          <p:cNvSpPr txBox="1"/>
          <p:nvPr userDrawn="1"/>
        </p:nvSpPr>
        <p:spPr>
          <a:xfrm>
            <a:off x="0" y="6457890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D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LD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P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ROJECT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E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XHIBITION AND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C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OMPETITION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( DPEC ) </a:t>
            </a:r>
            <a:r>
              <a:rPr lang="en-US" sz="1800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2022</a:t>
            </a:r>
            <a:endParaRPr lang="en-US" sz="1400" spc="300" baseline="0" dirty="0">
              <a:solidFill>
                <a:srgbClr val="5D2467"/>
              </a:solidFill>
              <a:latin typeface="Imprint MT Shadow" panose="04020605060303030202" pitchFamily="82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C6501D82-CE7F-4FC1-9F9F-B811CBBBB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12" t="11788" r="5886" b="22794"/>
          <a:stretch/>
        </p:blipFill>
        <p:spPr>
          <a:xfrm>
            <a:off x="9704322" y="36171"/>
            <a:ext cx="2411626" cy="9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317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00649"/>
            <a:ext cx="10972800" cy="1143000"/>
          </a:xfr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35" y="182145"/>
            <a:ext cx="3636166" cy="641513"/>
          </a:xfrm>
          <a:prstGeom prst="rect">
            <a:avLst/>
          </a:prstGeom>
        </p:spPr>
      </p:pic>
      <p:pic>
        <p:nvPicPr>
          <p:cNvPr id="8" name="Picture 2" descr="http://www.hydrocarbonprocessing.com/media/4482/baker-hughes-ge-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4" y="26615"/>
            <a:ext cx="2206196" cy="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71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6" lvl="0" indent="-91446"/>
            <a:r>
              <a:rPr lang="en-US"/>
              <a:t>Click to edit Master text styles</a:t>
            </a:r>
          </a:p>
          <a:p>
            <a:pPr marL="228615" lvl="1" indent="-91446"/>
            <a:r>
              <a:rPr lang="en-US"/>
              <a:t>Second level</a:t>
            </a:r>
          </a:p>
          <a:p>
            <a:pPr marL="365782" lvl="2" indent="-91446"/>
            <a:r>
              <a:rPr lang="en-US"/>
              <a:t>Third level</a:t>
            </a:r>
          </a:p>
          <a:p>
            <a:pPr marL="502952" lvl="3" indent="-91446"/>
            <a:r>
              <a:rPr lang="en-US"/>
              <a:t>Fourth level</a:t>
            </a:r>
          </a:p>
          <a:p>
            <a:pPr marL="640120" lvl="4" indent="-91446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81039F-CB0C-E14D-A7EF-3BACE2CEF4E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12/12/2024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94265A6-8BBF-864B-863C-9248948DDB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8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4572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21" indent="-342921" algn="l" defTabSz="457228" rtl="0" eaLnBrk="1" latinLnBrk="0" hangingPunct="1">
        <a:spcBef>
          <a:spcPct val="20000"/>
        </a:spcBef>
        <a:buFont typeface="Arial"/>
        <a:buChar char="•"/>
        <a:defRPr lang="en-US" sz="1401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96" indent="-285768" algn="l" defTabSz="457228" rtl="0" eaLnBrk="1" latinLnBrk="0" hangingPunct="1">
        <a:spcBef>
          <a:spcPct val="20000"/>
        </a:spcBef>
        <a:buFont typeface="Arial"/>
        <a:buChar char="–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71" indent="-228615" algn="l" defTabSz="457228" rtl="0" eaLnBrk="1" latinLnBrk="0" hangingPunct="1">
        <a:spcBef>
          <a:spcPct val="20000"/>
        </a:spcBef>
        <a:buFont typeface="Arial"/>
        <a:buChar char="•"/>
        <a:defRPr lang="en-US" sz="11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300" indent="-228615" algn="l" defTabSz="457228" rtl="0" eaLnBrk="1" latinLnBrk="0" hangingPunct="1">
        <a:spcBef>
          <a:spcPct val="20000"/>
        </a:spcBef>
        <a:buFont typeface="Arial"/>
        <a:buChar char="–"/>
        <a:defRPr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529" indent="-228615" algn="l" defTabSz="457228" rtl="0" eaLnBrk="1" latinLnBrk="0" hangingPunct="1">
        <a:spcBef>
          <a:spcPct val="20000"/>
        </a:spcBef>
        <a:buFont typeface="Arial"/>
        <a:buChar char="»"/>
        <a:defRPr lang="en-US" sz="1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58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86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14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44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8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6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6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14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3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71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00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28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E2D4E96-8D29-457E-949E-9EF1839D9EB6}"/>
              </a:ext>
            </a:extLst>
          </p:cNvPr>
          <p:cNvSpPr/>
          <p:nvPr/>
        </p:nvSpPr>
        <p:spPr>
          <a:xfrm>
            <a:off x="8473937" y="4814649"/>
            <a:ext cx="3570897" cy="1633584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6987556-F37F-4245-9880-95230D820A60}"/>
              </a:ext>
            </a:extLst>
          </p:cNvPr>
          <p:cNvSpPr/>
          <p:nvPr/>
        </p:nvSpPr>
        <p:spPr>
          <a:xfrm>
            <a:off x="165460" y="1005766"/>
            <a:ext cx="3857200" cy="2423234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 dirty="0">
              <a:solidFill>
                <a:prstClr val="whit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B1A40357-DDCC-4714-B465-4066B949D063}"/>
              </a:ext>
            </a:extLst>
          </p:cNvPr>
          <p:cNvSpPr/>
          <p:nvPr/>
        </p:nvSpPr>
        <p:spPr>
          <a:xfrm>
            <a:off x="4151083" y="1019487"/>
            <a:ext cx="4169687" cy="350806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22D276F-3CF1-43A4-9D06-CD95F6D170D0}"/>
              </a:ext>
            </a:extLst>
          </p:cNvPr>
          <p:cNvSpPr/>
          <p:nvPr/>
        </p:nvSpPr>
        <p:spPr>
          <a:xfrm>
            <a:off x="165460" y="3575180"/>
            <a:ext cx="3869511" cy="287305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65308" y="60277"/>
            <a:ext cx="7533021" cy="854184"/>
          </a:xfrm>
          <a:prstGeom prst="snip2DiagRect">
            <a:avLst/>
          </a:prstGeom>
          <a:noFill/>
          <a:ln w="381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bIns="18288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CAR SMASH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200" dirty="0">
                <a:effectLst/>
              </a:rPr>
              <a:t>Abdul Karim, </a:t>
            </a:r>
            <a:r>
              <a:rPr lang="en-US" sz="1200" dirty="0" err="1">
                <a:effectLst/>
              </a:rPr>
              <a:t>Huzaifa</a:t>
            </a:r>
            <a:r>
              <a:rPr lang="en-US" sz="1200" dirty="0">
                <a:effectLst/>
              </a:rPr>
              <a:t> Ali </a:t>
            </a:r>
            <a:r>
              <a:rPr lang="en-US" sz="1200" dirty="0" err="1" smtClean="0">
                <a:effectLst/>
              </a:rPr>
              <a:t>Khan,Sheikh</a:t>
            </a:r>
            <a:r>
              <a:rPr lang="en-US" sz="1200" dirty="0" smtClean="0">
                <a:effectLst/>
              </a:rPr>
              <a:t> </a:t>
            </a:r>
            <a:r>
              <a:rPr lang="en-US" sz="1200" dirty="0">
                <a:effectLst/>
              </a:rPr>
              <a:t>Mohammad </a:t>
            </a:r>
            <a:r>
              <a:rPr lang="en-US" sz="1200" dirty="0" err="1" smtClean="0">
                <a:effectLst/>
              </a:rPr>
              <a:t>Muneeb,Syed</a:t>
            </a:r>
            <a:r>
              <a:rPr lang="en-US" sz="1200" dirty="0" smtClean="0">
                <a:effectLst/>
              </a:rPr>
              <a:t> </a:t>
            </a:r>
            <a:r>
              <a:rPr lang="en-US" sz="1200" dirty="0">
                <a:effectLst/>
              </a:rPr>
              <a:t>Hamza Raza, Muhammad </a:t>
            </a:r>
            <a:r>
              <a:rPr lang="en-US" sz="1200" dirty="0" err="1">
                <a:effectLst/>
              </a:rPr>
              <a:t>Zoraiz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Azeem</a:t>
            </a:r>
            <a:r>
              <a:rPr lang="en-US" sz="1200" dirty="0">
                <a:effectLst/>
              </a:rPr>
              <a:t> </a:t>
            </a:r>
            <a:endParaRPr lang="en-US" sz="1200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59654" y="1062232"/>
            <a:ext cx="3825057" cy="22403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prstClr val="black"/>
                </a:solidFill>
              </a:rPr>
              <a:t>Introduction</a:t>
            </a:r>
          </a:p>
          <a:p>
            <a:r>
              <a:rPr lang="en-US" sz="1400" dirty="0"/>
              <a:t>This project implements a dynamic two-player car racing game using the </a:t>
            </a:r>
            <a:r>
              <a:rPr lang="en-US" sz="1400" dirty="0" err="1"/>
              <a:t>Basys</a:t>
            </a:r>
            <a:r>
              <a:rPr lang="en-US" sz="1400" dirty="0"/>
              <a:t> 3 FPGA board. Players control cars via keyboard inputs </a:t>
            </a:r>
            <a:r>
              <a:rPr lang="en-US" sz="1400" dirty="0" smtClean="0"/>
              <a:t>(WASD and </a:t>
            </a:r>
            <a:r>
              <a:rPr lang="en-US" sz="1400" dirty="0"/>
              <a:t>arrow keys) to avoid randomly generated obstacles. The game uses a Moore Finite State Machine to manage states, and outputs include VGA display for visuals and life tracking.</a:t>
            </a:r>
          </a:p>
          <a:p>
            <a:pPr algn="just">
              <a:buFontTx/>
              <a:buChar char="-"/>
            </a:pPr>
            <a:endParaRPr lang="en-US" sz="1200" dirty="0">
              <a:solidFill>
                <a:prstClr val="black"/>
              </a:solidFill>
              <a:latin typeface="Arial"/>
            </a:endParaRPr>
          </a:p>
          <a:p>
            <a:pPr marL="0" indent="0">
              <a:buNone/>
            </a:pPr>
            <a:endParaRPr lang="en-US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="" xmlns:a16="http://schemas.microsoft.com/office/drawing/2014/main" id="{8DAC7191-59C4-465A-B1C2-07F9355F2B59}"/>
              </a:ext>
            </a:extLst>
          </p:cNvPr>
          <p:cNvSpPr txBox="1">
            <a:spLocks/>
          </p:cNvSpPr>
          <p:nvPr/>
        </p:nvSpPr>
        <p:spPr>
          <a:xfrm>
            <a:off x="159654" y="3684578"/>
            <a:ext cx="3825057" cy="26517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prstClr val="black"/>
                </a:solidFill>
              </a:rPr>
              <a:t>System </a:t>
            </a:r>
            <a:r>
              <a:rPr lang="en-US" sz="1800" dirty="0" smtClean="0">
                <a:solidFill>
                  <a:prstClr val="black"/>
                </a:solidFill>
              </a:rPr>
              <a:t>Diagram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="" xmlns:a16="http://schemas.microsoft.com/office/drawing/2014/main" id="{BF435D8F-BEAC-429A-805F-B9D9C694BEDC}"/>
              </a:ext>
            </a:extLst>
          </p:cNvPr>
          <p:cNvSpPr txBox="1">
            <a:spLocks/>
          </p:cNvSpPr>
          <p:nvPr/>
        </p:nvSpPr>
        <p:spPr>
          <a:xfrm>
            <a:off x="4181418" y="1115712"/>
            <a:ext cx="4090278" cy="34118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sz="1100" dirty="0">
                <a:solidFill>
                  <a:prstClr val="black"/>
                </a:solidFill>
              </a:rPr>
              <a:t>FSM State Transition </a:t>
            </a:r>
            <a:r>
              <a:rPr sz="1100" dirty="0" smtClean="0">
                <a:solidFill>
                  <a:prstClr val="black"/>
                </a:solidFill>
              </a:rPr>
              <a:t>Diagram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C20F0A2-F128-4473-BB8F-682D9BEA0C93}"/>
              </a:ext>
            </a:extLst>
          </p:cNvPr>
          <p:cNvSpPr/>
          <p:nvPr/>
        </p:nvSpPr>
        <p:spPr>
          <a:xfrm>
            <a:off x="4177263" y="4656667"/>
            <a:ext cx="4154382" cy="1791566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="" xmlns:a16="http://schemas.microsoft.com/office/drawing/2014/main" id="{63ABA075-4549-4B82-BE39-F4EF1FB2904E}"/>
              </a:ext>
            </a:extLst>
          </p:cNvPr>
          <p:cNvSpPr txBox="1">
            <a:spLocks/>
          </p:cNvSpPr>
          <p:nvPr/>
        </p:nvSpPr>
        <p:spPr>
          <a:xfrm>
            <a:off x="4244345" y="4656667"/>
            <a:ext cx="4020215" cy="24846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sz="1800" dirty="0">
                <a:solidFill>
                  <a:prstClr val="black"/>
                </a:solidFill>
              </a:rPr>
              <a:t>Results</a:t>
            </a:r>
          </a:p>
          <a:p>
            <a:pPr marL="0" indent="0">
              <a:buNone/>
            </a:pPr>
            <a:endParaRPr lang="en-US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CA807E3-2383-45F8-B0C8-1DF9728286E8}"/>
              </a:ext>
            </a:extLst>
          </p:cNvPr>
          <p:cNvSpPr/>
          <p:nvPr/>
        </p:nvSpPr>
        <p:spPr>
          <a:xfrm>
            <a:off x="8455643" y="1002125"/>
            <a:ext cx="3570897" cy="372227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="" xmlns:a16="http://schemas.microsoft.com/office/drawing/2014/main" id="{A7EEA4C8-E9E8-4C78-AB95-B4389FF43BED}"/>
              </a:ext>
            </a:extLst>
          </p:cNvPr>
          <p:cNvSpPr txBox="1">
            <a:spLocks/>
          </p:cNvSpPr>
          <p:nvPr/>
        </p:nvSpPr>
        <p:spPr>
          <a:xfrm>
            <a:off x="8618428" y="4814649"/>
            <a:ext cx="3336588" cy="19294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sz="1800" dirty="0">
                <a:solidFill>
                  <a:prstClr val="black"/>
                </a:solidFill>
              </a:rPr>
              <a:t>Hardware Resource </a:t>
            </a:r>
            <a:r>
              <a:rPr sz="1800" dirty="0" smtClean="0">
                <a:solidFill>
                  <a:prstClr val="black"/>
                </a:solidFill>
              </a:rPr>
              <a:t>Utilization</a:t>
            </a:r>
            <a:endParaRPr sz="1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56" y="1267316"/>
            <a:ext cx="2870069" cy="3389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28247" y="1040893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USER FLOW DIAGRAM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4527550"/>
            <a:ext cx="3742373" cy="1510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79" y="5180123"/>
            <a:ext cx="2584424" cy="1198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48" y="1302503"/>
            <a:ext cx="2441485" cy="31882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49" y="5001705"/>
            <a:ext cx="1771192" cy="1329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68" y="4998315"/>
            <a:ext cx="1799656" cy="1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31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18873</TotalTime>
  <Words>73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1_Office Theme</vt:lpstr>
      <vt:lpstr>CAR SMASH Abdul Karim, Huzaifa Ali Khan,Sheikh Mohammad Muneeb,Syed Hamza Raza, Muhammad Zoraiz Azeem </vt:lpstr>
    </vt:vector>
  </TitlesOfParts>
  <Company>Mechanical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AERL</dc:creator>
  <cp:lastModifiedBy>ismail - [2010]</cp:lastModifiedBy>
  <cp:revision>730</cp:revision>
  <dcterms:created xsi:type="dcterms:W3CDTF">2014-09-19T15:55:29Z</dcterms:created>
  <dcterms:modified xsi:type="dcterms:W3CDTF">2024-12-12T13:25:09Z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\\coe-fs.engr.tamu.edu\Research\MEEN\Jacobs_Timothy\Shared\Group Meetings\2019 05 10 GE Lab Visit\2019 05 10 GE Texas A&amp;M Visit rev 2.pptx</vt:lpwstr>
  </property>
</Properties>
</file>